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4"/>
    <p:sldMasterId id="2147483649" r:id="rId5"/>
    <p:sldMasterId id="2147483691" r:id="rId6"/>
  </p:sldMasterIdLst>
  <p:notesMasterIdLst>
    <p:notesMasterId r:id="rId11"/>
  </p:notesMasterIdLst>
  <p:sldIdLst>
    <p:sldId id="1240" r:id="rId7"/>
    <p:sldId id="311" r:id="rId8"/>
    <p:sldId id="456" r:id="rId9"/>
    <p:sldId id="258" r:id="rId1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F6D6C-FDAB-46BE-BAB3-1961FE1ED488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1077C36-1262-4166-81E6-663F1C742FC2}">
      <dgm:prSet phldrT="[Text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 Wylfa 2022 to 2023                    Traws 2022 to 2024</a:t>
          </a:r>
        </a:p>
      </dgm:t>
    </dgm:pt>
    <dgm:pt modelId="{B81D4A40-7DA1-48EB-B916-C938A3C2EA0A}" type="parTrans" cxnId="{10918282-5B7E-40FC-A235-0219EF0FD0CA}">
      <dgm:prSet/>
      <dgm:spPr/>
      <dgm:t>
        <a:bodyPr/>
        <a:lstStyle/>
        <a:p>
          <a:endParaRPr lang="en-GB"/>
        </a:p>
      </dgm:t>
    </dgm:pt>
    <dgm:pt modelId="{10660908-C9A5-4A9D-87C8-0BF8E80D4E13}" type="sibTrans" cxnId="{10918282-5B7E-40FC-A235-0219EF0FD0CA}">
      <dgm:prSet/>
      <dgm:spPr/>
      <dgm:t>
        <a:bodyPr/>
        <a:lstStyle/>
        <a:p>
          <a:endParaRPr lang="en-GB"/>
        </a:p>
      </dgm:t>
    </dgm:pt>
    <dgm:pt modelId="{41E6BFBE-B5C3-4B31-9981-1F9133A74A1D}">
      <dgm:prSet phldrT="[Text]"/>
      <dgm:spPr/>
      <dgm:t>
        <a:bodyPr/>
        <a:lstStyle/>
        <a:p>
          <a:r>
            <a:rPr lang="en-GB" dirty="0"/>
            <a:t>Demolish Ancillary Buildings</a:t>
          </a:r>
        </a:p>
      </dgm:t>
    </dgm:pt>
    <dgm:pt modelId="{683F399C-89AB-4EF0-8AB5-414345203C6D}" type="parTrans" cxnId="{17A6AE2B-886F-4F79-9C2F-BECBCF6B8FC3}">
      <dgm:prSet/>
      <dgm:spPr/>
      <dgm:t>
        <a:bodyPr/>
        <a:lstStyle/>
        <a:p>
          <a:endParaRPr lang="en-GB"/>
        </a:p>
      </dgm:t>
    </dgm:pt>
    <dgm:pt modelId="{9B37FD82-848C-4308-854A-8D95B9890E12}" type="sibTrans" cxnId="{17A6AE2B-886F-4F79-9C2F-BECBCF6B8FC3}">
      <dgm:prSet/>
      <dgm:spPr/>
      <dgm:t>
        <a:bodyPr/>
        <a:lstStyle/>
        <a:p>
          <a:endParaRPr lang="en-GB"/>
        </a:p>
      </dgm:t>
    </dgm:pt>
    <dgm:pt modelId="{75D117F0-FBAF-4EEC-AA1F-EF3F524675D7}">
      <dgm:prSet phldrT="[Text]"/>
      <dgm:spPr/>
      <dgm:t>
        <a:bodyPr/>
        <a:lstStyle/>
        <a:p>
          <a:r>
            <a:rPr lang="en-GB" dirty="0"/>
            <a:t>Complete ILW Retrievals</a:t>
          </a:r>
        </a:p>
      </dgm:t>
    </dgm:pt>
    <dgm:pt modelId="{19464D4A-180C-4AB1-A71B-6F48340AB16C}" type="parTrans" cxnId="{1068E16A-66A5-4271-A85C-F9FAB8343ADC}">
      <dgm:prSet/>
      <dgm:spPr/>
      <dgm:t>
        <a:bodyPr/>
        <a:lstStyle/>
        <a:p>
          <a:endParaRPr lang="en-GB"/>
        </a:p>
      </dgm:t>
    </dgm:pt>
    <dgm:pt modelId="{9C082D76-D929-44BC-8075-C8FB0853E12C}" type="sibTrans" cxnId="{1068E16A-66A5-4271-A85C-F9FAB8343ADC}">
      <dgm:prSet/>
      <dgm:spPr/>
      <dgm:t>
        <a:bodyPr/>
        <a:lstStyle/>
        <a:p>
          <a:endParaRPr lang="en-GB"/>
        </a:p>
      </dgm:t>
    </dgm:pt>
    <dgm:pt modelId="{EE5C73A7-F45B-4A07-B315-6D4230789969}">
      <dgm:prSet phldrT="[Text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Wylfa 2022 to 2024 		Traws 2024 to 2026</a:t>
          </a:r>
        </a:p>
      </dgm:t>
    </dgm:pt>
    <dgm:pt modelId="{C6D5EC77-4909-4A18-AF1F-58C8F6D52318}" type="parTrans" cxnId="{466B4DDC-70A3-493A-8691-8BB4B81B76D4}">
      <dgm:prSet/>
      <dgm:spPr/>
      <dgm:t>
        <a:bodyPr/>
        <a:lstStyle/>
        <a:p>
          <a:endParaRPr lang="en-GB"/>
        </a:p>
      </dgm:t>
    </dgm:pt>
    <dgm:pt modelId="{5794815E-831B-4A30-A8D1-D3DF1669F99B}" type="sibTrans" cxnId="{466B4DDC-70A3-493A-8691-8BB4B81B76D4}">
      <dgm:prSet/>
      <dgm:spPr/>
      <dgm:t>
        <a:bodyPr/>
        <a:lstStyle/>
        <a:p>
          <a:endParaRPr lang="en-GB"/>
        </a:p>
      </dgm:t>
    </dgm:pt>
    <dgm:pt modelId="{C14852EB-9533-4D6F-8120-78D7A4241DE6}">
      <dgm:prSet phldrT="[Text]"/>
      <dgm:spPr/>
      <dgm:t>
        <a:bodyPr/>
        <a:lstStyle/>
        <a:p>
          <a:r>
            <a:rPr lang="en-GB" dirty="0"/>
            <a:t>Install alternate facilities </a:t>
          </a:r>
        </a:p>
      </dgm:t>
    </dgm:pt>
    <dgm:pt modelId="{70B4140D-D6FA-499C-A3E6-1B4470A67829}" type="parTrans" cxnId="{31BFE702-060C-4743-B6DB-3D54FB9A9DFE}">
      <dgm:prSet/>
      <dgm:spPr/>
      <dgm:t>
        <a:bodyPr/>
        <a:lstStyle/>
        <a:p>
          <a:endParaRPr lang="en-GB"/>
        </a:p>
      </dgm:t>
    </dgm:pt>
    <dgm:pt modelId="{B5A25324-D92F-493F-9451-C3DC4ECFC92E}" type="sibTrans" cxnId="{31BFE702-060C-4743-B6DB-3D54FB9A9DFE}">
      <dgm:prSet/>
      <dgm:spPr/>
      <dgm:t>
        <a:bodyPr/>
        <a:lstStyle/>
        <a:p>
          <a:endParaRPr lang="en-GB"/>
        </a:p>
      </dgm:t>
    </dgm:pt>
    <dgm:pt modelId="{040B6BB4-9990-47C3-A97C-25D8F08FC9CD}">
      <dgm:prSet phldrT="[Text]"/>
      <dgm:spPr/>
      <dgm:t>
        <a:bodyPr/>
        <a:lstStyle/>
        <a:p>
          <a:r>
            <a:rPr lang="en-GB" dirty="0"/>
            <a:t>Demolish Pond complex</a:t>
          </a:r>
        </a:p>
      </dgm:t>
    </dgm:pt>
    <dgm:pt modelId="{856BBBE6-D77A-4640-9D06-C4ABFD0DD7BF}" type="parTrans" cxnId="{258C3A1C-7E41-49C9-A9CB-625CCBE89692}">
      <dgm:prSet/>
      <dgm:spPr/>
      <dgm:t>
        <a:bodyPr/>
        <a:lstStyle/>
        <a:p>
          <a:endParaRPr lang="en-GB"/>
        </a:p>
      </dgm:t>
    </dgm:pt>
    <dgm:pt modelId="{6CFC0A88-DC0F-4A33-B8A2-1C9EBEAE7537}" type="sibTrans" cxnId="{258C3A1C-7E41-49C9-A9CB-625CCBE89692}">
      <dgm:prSet/>
      <dgm:spPr/>
      <dgm:t>
        <a:bodyPr/>
        <a:lstStyle/>
        <a:p>
          <a:endParaRPr lang="en-GB"/>
        </a:p>
      </dgm:t>
    </dgm:pt>
    <dgm:pt modelId="{0F2618A3-883E-4DC6-B416-27D80DCE4395}">
      <dgm:prSet phldrT="[Text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Wylfa 2024 to 2027                      Traws 2024 to 2031</a:t>
          </a:r>
        </a:p>
      </dgm:t>
    </dgm:pt>
    <dgm:pt modelId="{B98A207D-378E-45B9-9067-735E956C1DAA}" type="parTrans" cxnId="{AB1E5BFF-CB26-4650-AD73-DB89A660B28A}">
      <dgm:prSet/>
      <dgm:spPr/>
      <dgm:t>
        <a:bodyPr/>
        <a:lstStyle/>
        <a:p>
          <a:endParaRPr lang="en-GB"/>
        </a:p>
      </dgm:t>
    </dgm:pt>
    <dgm:pt modelId="{B17F56E7-C8EB-4F49-A0C6-98E8D6906378}" type="sibTrans" cxnId="{AB1E5BFF-CB26-4650-AD73-DB89A660B28A}">
      <dgm:prSet/>
      <dgm:spPr/>
      <dgm:t>
        <a:bodyPr/>
        <a:lstStyle/>
        <a:p>
          <a:endParaRPr lang="en-GB"/>
        </a:p>
      </dgm:t>
    </dgm:pt>
    <dgm:pt modelId="{8D6F4B1C-D406-4B41-B412-F8311C7A48C8}">
      <dgm:prSet phldrT="[Text]"/>
      <dgm:spPr/>
      <dgm:t>
        <a:bodyPr/>
        <a:lstStyle/>
        <a:p>
          <a:r>
            <a:rPr lang="en-GB" dirty="0"/>
            <a:t>Demolish the Turbine Hall</a:t>
          </a:r>
        </a:p>
      </dgm:t>
    </dgm:pt>
    <dgm:pt modelId="{F9E44CC8-264E-46C3-A2A1-D94469FE76F7}" type="parTrans" cxnId="{761F7C14-540A-401F-A8B6-8B452C9B49EE}">
      <dgm:prSet/>
      <dgm:spPr/>
      <dgm:t>
        <a:bodyPr/>
        <a:lstStyle/>
        <a:p>
          <a:endParaRPr lang="en-GB"/>
        </a:p>
      </dgm:t>
    </dgm:pt>
    <dgm:pt modelId="{10EC7C9C-B973-4536-9EC8-CEB587D3A8F3}" type="sibTrans" cxnId="{761F7C14-540A-401F-A8B6-8B452C9B49EE}">
      <dgm:prSet/>
      <dgm:spPr/>
      <dgm:t>
        <a:bodyPr/>
        <a:lstStyle/>
        <a:p>
          <a:endParaRPr lang="en-GB"/>
        </a:p>
      </dgm:t>
    </dgm:pt>
    <dgm:pt modelId="{B151116D-0B01-4287-B770-AF6FEBE71843}">
      <dgm:prSet phldrT="[Text]"/>
      <dgm:spPr/>
      <dgm:t>
        <a:bodyPr/>
        <a:lstStyle/>
        <a:p>
          <a:r>
            <a:rPr lang="en-GB" dirty="0"/>
            <a:t>Reduce the Reactor Building Height</a:t>
          </a:r>
        </a:p>
      </dgm:t>
    </dgm:pt>
    <dgm:pt modelId="{3CD66307-0013-452B-8DAE-997E42050DF3}" type="parTrans" cxnId="{FF395306-B0E0-40AC-A185-83E1104DD233}">
      <dgm:prSet/>
      <dgm:spPr/>
      <dgm:t>
        <a:bodyPr/>
        <a:lstStyle/>
        <a:p>
          <a:endParaRPr lang="en-GB"/>
        </a:p>
      </dgm:t>
    </dgm:pt>
    <dgm:pt modelId="{991BA217-E378-4DA5-98D3-6B6BF8E27FE6}" type="sibTrans" cxnId="{FF395306-B0E0-40AC-A185-83E1104DD233}">
      <dgm:prSet/>
      <dgm:spPr/>
      <dgm:t>
        <a:bodyPr/>
        <a:lstStyle/>
        <a:p>
          <a:endParaRPr lang="en-GB"/>
        </a:p>
      </dgm:t>
    </dgm:pt>
    <dgm:pt modelId="{2A5E2E46-0857-4539-9EAE-82CCA18A237B}">
      <dgm:prSet phldrT="[Text]"/>
      <dgm:spPr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Wylfa 2027 - 2034                       Traws 2031 to 2045</a:t>
          </a:r>
        </a:p>
      </dgm:t>
    </dgm:pt>
    <dgm:pt modelId="{10D97A24-2DF5-410E-B43A-4F8ECC8C8566}" type="parTrans" cxnId="{43C2D6BA-FC75-472B-AD8E-28C330206372}">
      <dgm:prSet/>
      <dgm:spPr/>
      <dgm:t>
        <a:bodyPr/>
        <a:lstStyle/>
        <a:p>
          <a:endParaRPr lang="en-GB"/>
        </a:p>
      </dgm:t>
    </dgm:pt>
    <dgm:pt modelId="{B6C64283-3924-47B3-9FCD-535C19CD9AFB}" type="sibTrans" cxnId="{43C2D6BA-FC75-472B-AD8E-28C330206372}">
      <dgm:prSet/>
      <dgm:spPr/>
      <dgm:t>
        <a:bodyPr/>
        <a:lstStyle/>
        <a:p>
          <a:endParaRPr lang="en-GB"/>
        </a:p>
      </dgm:t>
    </dgm:pt>
    <dgm:pt modelId="{27B9E8A2-969B-472C-B774-8C2256EAD080}">
      <dgm:prSet phldrT="[Text]"/>
      <dgm:spPr/>
      <dgm:t>
        <a:bodyPr/>
        <a:lstStyle/>
        <a:p>
          <a:r>
            <a:rPr lang="en-GB" dirty="0" err="1"/>
            <a:t>Deplant</a:t>
          </a:r>
          <a:r>
            <a:rPr lang="en-GB" dirty="0"/>
            <a:t> the Reactor Buildings</a:t>
          </a:r>
        </a:p>
      </dgm:t>
    </dgm:pt>
    <dgm:pt modelId="{26D5E0E8-8C89-4233-A5C7-8094AFA7EADA}" type="parTrans" cxnId="{F384E3D7-EF6A-4BB4-A461-A23BA1A175ED}">
      <dgm:prSet/>
      <dgm:spPr/>
      <dgm:t>
        <a:bodyPr/>
        <a:lstStyle/>
        <a:p>
          <a:endParaRPr lang="en-GB"/>
        </a:p>
      </dgm:t>
    </dgm:pt>
    <dgm:pt modelId="{44455F5A-512A-4F9D-A7F6-37B27886D5C7}" type="sibTrans" cxnId="{F384E3D7-EF6A-4BB4-A461-A23BA1A175ED}">
      <dgm:prSet/>
      <dgm:spPr/>
      <dgm:t>
        <a:bodyPr/>
        <a:lstStyle/>
        <a:p>
          <a:endParaRPr lang="en-GB"/>
        </a:p>
      </dgm:t>
    </dgm:pt>
    <dgm:pt modelId="{093A8EC2-8C61-423C-90A2-94FFA1BDECFA}">
      <dgm:prSet phldrT="[Text]"/>
      <dgm:spPr/>
      <dgm:t>
        <a:bodyPr/>
        <a:lstStyle/>
        <a:p>
          <a:r>
            <a:rPr lang="en-GB" dirty="0"/>
            <a:t>Dismantle the Reactor core</a:t>
          </a:r>
        </a:p>
      </dgm:t>
    </dgm:pt>
    <dgm:pt modelId="{F29FB01F-6EF5-4A32-B5CD-6BE1AC5498C0}" type="parTrans" cxnId="{C8B313C4-647A-449E-8C73-AB45A7D25BE2}">
      <dgm:prSet/>
      <dgm:spPr/>
      <dgm:t>
        <a:bodyPr/>
        <a:lstStyle/>
        <a:p>
          <a:endParaRPr lang="en-GB"/>
        </a:p>
      </dgm:t>
    </dgm:pt>
    <dgm:pt modelId="{A3B7D9B5-02A7-4BC5-85BE-9C108C7DC1CA}" type="sibTrans" cxnId="{C8B313C4-647A-449E-8C73-AB45A7D25BE2}">
      <dgm:prSet/>
      <dgm:spPr/>
      <dgm:t>
        <a:bodyPr/>
        <a:lstStyle/>
        <a:p>
          <a:endParaRPr lang="en-GB"/>
        </a:p>
      </dgm:t>
    </dgm:pt>
    <dgm:pt modelId="{9569438A-D0D5-4AB3-957E-58E0858CB244}" type="pres">
      <dgm:prSet presAssocID="{7A2F6D6C-FDAB-46BE-BAB3-1961FE1ED488}" presName="Name0" presStyleCnt="0">
        <dgm:presLayoutVars>
          <dgm:dir/>
          <dgm:animLvl val="lvl"/>
          <dgm:resizeHandles val="exact"/>
        </dgm:presLayoutVars>
      </dgm:prSet>
      <dgm:spPr/>
    </dgm:pt>
    <dgm:pt modelId="{BE3D1B0D-F303-4E24-81E0-008323366B07}" type="pres">
      <dgm:prSet presAssocID="{2A5E2E46-0857-4539-9EAE-82CCA18A237B}" presName="boxAndChildren" presStyleCnt="0"/>
      <dgm:spPr/>
    </dgm:pt>
    <dgm:pt modelId="{2E944A41-408B-4899-A9B4-A421E9A82512}" type="pres">
      <dgm:prSet presAssocID="{2A5E2E46-0857-4539-9EAE-82CCA18A237B}" presName="parentTextBox" presStyleLbl="node1" presStyleIdx="0" presStyleCnt="4"/>
      <dgm:spPr/>
    </dgm:pt>
    <dgm:pt modelId="{7ECEE54E-76B0-4B7F-B413-EEC5690B29C1}" type="pres">
      <dgm:prSet presAssocID="{2A5E2E46-0857-4539-9EAE-82CCA18A237B}" presName="entireBox" presStyleLbl="node1" presStyleIdx="0" presStyleCnt="4"/>
      <dgm:spPr/>
    </dgm:pt>
    <dgm:pt modelId="{51177BB5-815A-4D79-88F3-BA1BDBE05EFB}" type="pres">
      <dgm:prSet presAssocID="{2A5E2E46-0857-4539-9EAE-82CCA18A237B}" presName="descendantBox" presStyleCnt="0"/>
      <dgm:spPr/>
    </dgm:pt>
    <dgm:pt modelId="{CF232EF6-3D49-4169-9992-9B0302FEA34F}" type="pres">
      <dgm:prSet presAssocID="{27B9E8A2-969B-472C-B774-8C2256EAD080}" presName="childTextBox" presStyleLbl="fgAccFollowNode1" presStyleIdx="0" presStyleCnt="8">
        <dgm:presLayoutVars>
          <dgm:bulletEnabled val="1"/>
        </dgm:presLayoutVars>
      </dgm:prSet>
      <dgm:spPr/>
    </dgm:pt>
    <dgm:pt modelId="{23ADF699-7A81-4F5A-A556-B314197FB04F}" type="pres">
      <dgm:prSet presAssocID="{093A8EC2-8C61-423C-90A2-94FFA1BDECFA}" presName="childTextBox" presStyleLbl="fgAccFollowNode1" presStyleIdx="1" presStyleCnt="8">
        <dgm:presLayoutVars>
          <dgm:bulletEnabled val="1"/>
        </dgm:presLayoutVars>
      </dgm:prSet>
      <dgm:spPr/>
    </dgm:pt>
    <dgm:pt modelId="{0A237CCF-E0D7-4714-8957-341653014CB8}" type="pres">
      <dgm:prSet presAssocID="{B17F56E7-C8EB-4F49-A0C6-98E8D6906378}" presName="sp" presStyleCnt="0"/>
      <dgm:spPr/>
    </dgm:pt>
    <dgm:pt modelId="{9751008B-B969-4E13-BAE5-1778211A5940}" type="pres">
      <dgm:prSet presAssocID="{0F2618A3-883E-4DC6-B416-27D80DCE4395}" presName="arrowAndChildren" presStyleCnt="0"/>
      <dgm:spPr/>
    </dgm:pt>
    <dgm:pt modelId="{DAEC58C3-DBCF-440A-AD04-C52E0EDB21EA}" type="pres">
      <dgm:prSet presAssocID="{0F2618A3-883E-4DC6-B416-27D80DCE4395}" presName="parentTextArrow" presStyleLbl="node1" presStyleIdx="0" presStyleCnt="4"/>
      <dgm:spPr/>
    </dgm:pt>
    <dgm:pt modelId="{E419EFED-AFDB-4AC1-B831-EE483B871411}" type="pres">
      <dgm:prSet presAssocID="{0F2618A3-883E-4DC6-B416-27D80DCE4395}" presName="arrow" presStyleLbl="node1" presStyleIdx="1" presStyleCnt="4" custLinFactNeighborX="-182"/>
      <dgm:spPr/>
    </dgm:pt>
    <dgm:pt modelId="{504AA0E3-FC4D-4656-922F-838D397C1358}" type="pres">
      <dgm:prSet presAssocID="{0F2618A3-883E-4DC6-B416-27D80DCE4395}" presName="descendantArrow" presStyleCnt="0"/>
      <dgm:spPr/>
    </dgm:pt>
    <dgm:pt modelId="{07A5C494-675C-4F65-A251-653DBEC9C027}" type="pres">
      <dgm:prSet presAssocID="{8D6F4B1C-D406-4B41-B412-F8311C7A48C8}" presName="childTextArrow" presStyleLbl="fgAccFollowNode1" presStyleIdx="2" presStyleCnt="8">
        <dgm:presLayoutVars>
          <dgm:bulletEnabled val="1"/>
        </dgm:presLayoutVars>
      </dgm:prSet>
      <dgm:spPr/>
    </dgm:pt>
    <dgm:pt modelId="{82F9D304-E284-458D-9C5B-775DEBCF2921}" type="pres">
      <dgm:prSet presAssocID="{B151116D-0B01-4287-B770-AF6FEBE71843}" presName="childTextArrow" presStyleLbl="fgAccFollowNode1" presStyleIdx="3" presStyleCnt="8">
        <dgm:presLayoutVars>
          <dgm:bulletEnabled val="1"/>
        </dgm:presLayoutVars>
      </dgm:prSet>
      <dgm:spPr/>
    </dgm:pt>
    <dgm:pt modelId="{FF43ED3A-0295-4750-9857-340FF37CB1BA}" type="pres">
      <dgm:prSet presAssocID="{5794815E-831B-4A30-A8D1-D3DF1669F99B}" presName="sp" presStyleCnt="0"/>
      <dgm:spPr/>
    </dgm:pt>
    <dgm:pt modelId="{48CBA332-531C-497E-8B33-1D4B248D2C2F}" type="pres">
      <dgm:prSet presAssocID="{EE5C73A7-F45B-4A07-B315-6D4230789969}" presName="arrowAndChildren" presStyleCnt="0"/>
      <dgm:spPr/>
    </dgm:pt>
    <dgm:pt modelId="{5468F82C-3DCA-4617-AC35-1FED3DC4CEBC}" type="pres">
      <dgm:prSet presAssocID="{EE5C73A7-F45B-4A07-B315-6D4230789969}" presName="parentTextArrow" presStyleLbl="node1" presStyleIdx="1" presStyleCnt="4"/>
      <dgm:spPr/>
    </dgm:pt>
    <dgm:pt modelId="{CFB59604-6F14-44A2-8C03-CF18C36B1EA4}" type="pres">
      <dgm:prSet presAssocID="{EE5C73A7-F45B-4A07-B315-6D4230789969}" presName="arrow" presStyleLbl="node1" presStyleIdx="2" presStyleCnt="4" custLinFactNeighborX="-364" custLinFactNeighborY="1832"/>
      <dgm:spPr/>
    </dgm:pt>
    <dgm:pt modelId="{1B6398CA-8BC2-465E-A91E-207129B2CE4F}" type="pres">
      <dgm:prSet presAssocID="{EE5C73A7-F45B-4A07-B315-6D4230789969}" presName="descendantArrow" presStyleCnt="0"/>
      <dgm:spPr/>
    </dgm:pt>
    <dgm:pt modelId="{B1F3E428-16E5-4A05-A2C9-C2189FCC16D0}" type="pres">
      <dgm:prSet presAssocID="{C14852EB-9533-4D6F-8120-78D7A4241DE6}" presName="childTextArrow" presStyleLbl="fgAccFollowNode1" presStyleIdx="4" presStyleCnt="8">
        <dgm:presLayoutVars>
          <dgm:bulletEnabled val="1"/>
        </dgm:presLayoutVars>
      </dgm:prSet>
      <dgm:spPr/>
    </dgm:pt>
    <dgm:pt modelId="{8B7DC0D1-3D4E-43A3-BDE6-9A46EC78D921}" type="pres">
      <dgm:prSet presAssocID="{040B6BB4-9990-47C3-A97C-25D8F08FC9CD}" presName="childTextArrow" presStyleLbl="fgAccFollowNode1" presStyleIdx="5" presStyleCnt="8">
        <dgm:presLayoutVars>
          <dgm:bulletEnabled val="1"/>
        </dgm:presLayoutVars>
      </dgm:prSet>
      <dgm:spPr/>
    </dgm:pt>
    <dgm:pt modelId="{B2B8568C-51DE-4EE0-9C46-AF93F6D9C571}" type="pres">
      <dgm:prSet presAssocID="{10660908-C9A5-4A9D-87C8-0BF8E80D4E13}" presName="sp" presStyleCnt="0"/>
      <dgm:spPr/>
    </dgm:pt>
    <dgm:pt modelId="{3DFCE556-DE59-4B87-8F18-BF2B44705342}" type="pres">
      <dgm:prSet presAssocID="{E1077C36-1262-4166-81E6-663F1C742FC2}" presName="arrowAndChildren" presStyleCnt="0"/>
      <dgm:spPr/>
    </dgm:pt>
    <dgm:pt modelId="{DA74EA6C-4A89-4961-80DA-CDAC635E7B9A}" type="pres">
      <dgm:prSet presAssocID="{E1077C36-1262-4166-81E6-663F1C742FC2}" presName="parentTextArrow" presStyleLbl="node1" presStyleIdx="2" presStyleCnt="4"/>
      <dgm:spPr/>
    </dgm:pt>
    <dgm:pt modelId="{0F618A9C-00EE-40D1-B4AB-FAC15AC3C17A}" type="pres">
      <dgm:prSet presAssocID="{E1077C36-1262-4166-81E6-663F1C742FC2}" presName="arrow" presStyleLbl="node1" presStyleIdx="3" presStyleCnt="4" custLinFactNeighborX="-793" custLinFactNeighborY="-123"/>
      <dgm:spPr/>
    </dgm:pt>
    <dgm:pt modelId="{61FFB36D-0F6E-4FD4-AD60-637EC2DF71D5}" type="pres">
      <dgm:prSet presAssocID="{E1077C36-1262-4166-81E6-663F1C742FC2}" presName="descendantArrow" presStyleCnt="0"/>
      <dgm:spPr/>
    </dgm:pt>
    <dgm:pt modelId="{7AFFA650-BC90-4231-BA2E-F8AE9B074F60}" type="pres">
      <dgm:prSet presAssocID="{41E6BFBE-B5C3-4B31-9981-1F9133A74A1D}" presName="childTextArrow" presStyleLbl="fgAccFollowNode1" presStyleIdx="6" presStyleCnt="8">
        <dgm:presLayoutVars>
          <dgm:bulletEnabled val="1"/>
        </dgm:presLayoutVars>
      </dgm:prSet>
      <dgm:spPr/>
    </dgm:pt>
    <dgm:pt modelId="{136AFA2A-6A97-4E2D-BBC9-D5AC11076298}" type="pres">
      <dgm:prSet presAssocID="{75D117F0-FBAF-4EEC-AA1F-EF3F524675D7}" presName="childTextArrow" presStyleLbl="fgAccFollowNode1" presStyleIdx="7" presStyleCnt="8">
        <dgm:presLayoutVars>
          <dgm:bulletEnabled val="1"/>
        </dgm:presLayoutVars>
      </dgm:prSet>
      <dgm:spPr/>
    </dgm:pt>
  </dgm:ptLst>
  <dgm:cxnLst>
    <dgm:cxn modelId="{31BFE702-060C-4743-B6DB-3D54FB9A9DFE}" srcId="{EE5C73A7-F45B-4A07-B315-6D4230789969}" destId="{C14852EB-9533-4D6F-8120-78D7A4241DE6}" srcOrd="0" destOrd="0" parTransId="{70B4140D-D6FA-499C-A3E6-1B4470A67829}" sibTransId="{B5A25324-D92F-493F-9451-C3DC4ECFC92E}"/>
    <dgm:cxn modelId="{FF395306-B0E0-40AC-A185-83E1104DD233}" srcId="{0F2618A3-883E-4DC6-B416-27D80DCE4395}" destId="{B151116D-0B01-4287-B770-AF6FEBE71843}" srcOrd="1" destOrd="0" parTransId="{3CD66307-0013-452B-8DAE-997E42050DF3}" sibTransId="{991BA217-E378-4DA5-98D3-6B6BF8E27FE6}"/>
    <dgm:cxn modelId="{1F7C4311-B2F7-47B1-8797-83BE7C11E520}" type="presOf" srcId="{093A8EC2-8C61-423C-90A2-94FFA1BDECFA}" destId="{23ADF699-7A81-4F5A-A556-B314197FB04F}" srcOrd="0" destOrd="0" presId="urn:microsoft.com/office/officeart/2005/8/layout/process4"/>
    <dgm:cxn modelId="{761F7C14-540A-401F-A8B6-8B452C9B49EE}" srcId="{0F2618A3-883E-4DC6-B416-27D80DCE4395}" destId="{8D6F4B1C-D406-4B41-B412-F8311C7A48C8}" srcOrd="0" destOrd="0" parTransId="{F9E44CC8-264E-46C3-A2A1-D94469FE76F7}" sibTransId="{10EC7C9C-B973-4536-9EC8-CEB587D3A8F3}"/>
    <dgm:cxn modelId="{258C3A1C-7E41-49C9-A9CB-625CCBE89692}" srcId="{EE5C73A7-F45B-4A07-B315-6D4230789969}" destId="{040B6BB4-9990-47C3-A97C-25D8F08FC9CD}" srcOrd="1" destOrd="0" parTransId="{856BBBE6-D77A-4640-9D06-C4ABFD0DD7BF}" sibTransId="{6CFC0A88-DC0F-4A33-B8A2-1C9EBEAE7537}"/>
    <dgm:cxn modelId="{46BB0222-9F3D-4EB3-8643-A795BFE46B18}" type="presOf" srcId="{E1077C36-1262-4166-81E6-663F1C742FC2}" destId="{0F618A9C-00EE-40D1-B4AB-FAC15AC3C17A}" srcOrd="1" destOrd="0" presId="urn:microsoft.com/office/officeart/2005/8/layout/process4"/>
    <dgm:cxn modelId="{17A6AE2B-886F-4F79-9C2F-BECBCF6B8FC3}" srcId="{E1077C36-1262-4166-81E6-663F1C742FC2}" destId="{41E6BFBE-B5C3-4B31-9981-1F9133A74A1D}" srcOrd="0" destOrd="0" parTransId="{683F399C-89AB-4EF0-8AB5-414345203C6D}" sibTransId="{9B37FD82-848C-4308-854A-8D95B9890E12}"/>
    <dgm:cxn modelId="{5DD6D945-19E3-4B1A-9AFE-06EDE9027136}" type="presOf" srcId="{75D117F0-FBAF-4EEC-AA1F-EF3F524675D7}" destId="{136AFA2A-6A97-4E2D-BBC9-D5AC11076298}" srcOrd="0" destOrd="0" presId="urn:microsoft.com/office/officeart/2005/8/layout/process4"/>
    <dgm:cxn modelId="{1068E16A-66A5-4271-A85C-F9FAB8343ADC}" srcId="{E1077C36-1262-4166-81E6-663F1C742FC2}" destId="{75D117F0-FBAF-4EEC-AA1F-EF3F524675D7}" srcOrd="1" destOrd="0" parTransId="{19464D4A-180C-4AB1-A71B-6F48340AB16C}" sibTransId="{9C082D76-D929-44BC-8075-C8FB0853E12C}"/>
    <dgm:cxn modelId="{4713167B-FC7A-4F53-802A-4009F17CB966}" type="presOf" srcId="{41E6BFBE-B5C3-4B31-9981-1F9133A74A1D}" destId="{7AFFA650-BC90-4231-BA2E-F8AE9B074F60}" srcOrd="0" destOrd="0" presId="urn:microsoft.com/office/officeart/2005/8/layout/process4"/>
    <dgm:cxn modelId="{B34C1B7D-D63D-4992-A6C1-9725D2B8E048}" type="presOf" srcId="{B151116D-0B01-4287-B770-AF6FEBE71843}" destId="{82F9D304-E284-458D-9C5B-775DEBCF2921}" srcOrd="0" destOrd="0" presId="urn:microsoft.com/office/officeart/2005/8/layout/process4"/>
    <dgm:cxn modelId="{10918282-5B7E-40FC-A235-0219EF0FD0CA}" srcId="{7A2F6D6C-FDAB-46BE-BAB3-1961FE1ED488}" destId="{E1077C36-1262-4166-81E6-663F1C742FC2}" srcOrd="0" destOrd="0" parTransId="{B81D4A40-7DA1-48EB-B916-C938A3C2EA0A}" sibTransId="{10660908-C9A5-4A9D-87C8-0BF8E80D4E13}"/>
    <dgm:cxn modelId="{82588A8C-9480-4F93-B819-9DC348459411}" type="presOf" srcId="{040B6BB4-9990-47C3-A97C-25D8F08FC9CD}" destId="{8B7DC0D1-3D4E-43A3-BDE6-9A46EC78D921}" srcOrd="0" destOrd="0" presId="urn:microsoft.com/office/officeart/2005/8/layout/process4"/>
    <dgm:cxn modelId="{53862698-AC2B-4709-B52C-2A74ABF54F90}" type="presOf" srcId="{7A2F6D6C-FDAB-46BE-BAB3-1961FE1ED488}" destId="{9569438A-D0D5-4AB3-957E-58E0858CB244}" srcOrd="0" destOrd="0" presId="urn:microsoft.com/office/officeart/2005/8/layout/process4"/>
    <dgm:cxn modelId="{07D3469A-43B1-435A-9C39-FA2DCD2032C9}" type="presOf" srcId="{0F2618A3-883E-4DC6-B416-27D80DCE4395}" destId="{E419EFED-AFDB-4AC1-B831-EE483B871411}" srcOrd="1" destOrd="0" presId="urn:microsoft.com/office/officeart/2005/8/layout/process4"/>
    <dgm:cxn modelId="{DC22BF9C-BF97-480F-B154-31E7C5FB8006}" type="presOf" srcId="{E1077C36-1262-4166-81E6-663F1C742FC2}" destId="{DA74EA6C-4A89-4961-80DA-CDAC635E7B9A}" srcOrd="0" destOrd="0" presId="urn:microsoft.com/office/officeart/2005/8/layout/process4"/>
    <dgm:cxn modelId="{3D3F5EA7-4FC4-4ABA-8227-45F301BC66A1}" type="presOf" srcId="{2A5E2E46-0857-4539-9EAE-82CCA18A237B}" destId="{2E944A41-408B-4899-A9B4-A421E9A82512}" srcOrd="0" destOrd="0" presId="urn:microsoft.com/office/officeart/2005/8/layout/process4"/>
    <dgm:cxn modelId="{DCA322B9-B863-49B6-BCF8-D8807C54076E}" type="presOf" srcId="{0F2618A3-883E-4DC6-B416-27D80DCE4395}" destId="{DAEC58C3-DBCF-440A-AD04-C52E0EDB21EA}" srcOrd="0" destOrd="0" presId="urn:microsoft.com/office/officeart/2005/8/layout/process4"/>
    <dgm:cxn modelId="{43C2D6BA-FC75-472B-AD8E-28C330206372}" srcId="{7A2F6D6C-FDAB-46BE-BAB3-1961FE1ED488}" destId="{2A5E2E46-0857-4539-9EAE-82CCA18A237B}" srcOrd="3" destOrd="0" parTransId="{10D97A24-2DF5-410E-B43A-4F8ECC8C8566}" sibTransId="{B6C64283-3924-47B3-9FCD-535C19CD9AFB}"/>
    <dgm:cxn modelId="{74EF60BE-1DBF-4373-A175-82F774AB9539}" type="presOf" srcId="{27B9E8A2-969B-472C-B774-8C2256EAD080}" destId="{CF232EF6-3D49-4169-9992-9B0302FEA34F}" srcOrd="0" destOrd="0" presId="urn:microsoft.com/office/officeart/2005/8/layout/process4"/>
    <dgm:cxn modelId="{C8B313C4-647A-449E-8C73-AB45A7D25BE2}" srcId="{2A5E2E46-0857-4539-9EAE-82CCA18A237B}" destId="{093A8EC2-8C61-423C-90A2-94FFA1BDECFA}" srcOrd="1" destOrd="0" parTransId="{F29FB01F-6EF5-4A32-B5CD-6BE1AC5498C0}" sibTransId="{A3B7D9B5-02A7-4BC5-85BE-9C108C7DC1CA}"/>
    <dgm:cxn modelId="{A583CFC5-1E19-407D-A59C-B2D48DFCBDC2}" type="presOf" srcId="{2A5E2E46-0857-4539-9EAE-82CCA18A237B}" destId="{7ECEE54E-76B0-4B7F-B413-EEC5690B29C1}" srcOrd="1" destOrd="0" presId="urn:microsoft.com/office/officeart/2005/8/layout/process4"/>
    <dgm:cxn modelId="{386E72CB-2C33-4A03-990C-8372B3E44A0D}" type="presOf" srcId="{C14852EB-9533-4D6F-8120-78D7A4241DE6}" destId="{B1F3E428-16E5-4A05-A2C9-C2189FCC16D0}" srcOrd="0" destOrd="0" presId="urn:microsoft.com/office/officeart/2005/8/layout/process4"/>
    <dgm:cxn modelId="{6AC7FFD0-6A57-4C05-8DAA-86E01C1A10CF}" type="presOf" srcId="{EE5C73A7-F45B-4A07-B315-6D4230789969}" destId="{5468F82C-3DCA-4617-AC35-1FED3DC4CEBC}" srcOrd="0" destOrd="0" presId="urn:microsoft.com/office/officeart/2005/8/layout/process4"/>
    <dgm:cxn modelId="{73DF94D2-0388-4CE5-BB35-9521DA0ADDE9}" type="presOf" srcId="{EE5C73A7-F45B-4A07-B315-6D4230789969}" destId="{CFB59604-6F14-44A2-8C03-CF18C36B1EA4}" srcOrd="1" destOrd="0" presId="urn:microsoft.com/office/officeart/2005/8/layout/process4"/>
    <dgm:cxn modelId="{F384E3D7-EF6A-4BB4-A461-A23BA1A175ED}" srcId="{2A5E2E46-0857-4539-9EAE-82CCA18A237B}" destId="{27B9E8A2-969B-472C-B774-8C2256EAD080}" srcOrd="0" destOrd="0" parTransId="{26D5E0E8-8C89-4233-A5C7-8094AFA7EADA}" sibTransId="{44455F5A-512A-4F9D-A7F6-37B27886D5C7}"/>
    <dgm:cxn modelId="{89FA5BDA-FCCA-4DDD-890F-BC3560622DBA}" type="presOf" srcId="{8D6F4B1C-D406-4B41-B412-F8311C7A48C8}" destId="{07A5C494-675C-4F65-A251-653DBEC9C027}" srcOrd="0" destOrd="0" presId="urn:microsoft.com/office/officeart/2005/8/layout/process4"/>
    <dgm:cxn modelId="{466B4DDC-70A3-493A-8691-8BB4B81B76D4}" srcId="{7A2F6D6C-FDAB-46BE-BAB3-1961FE1ED488}" destId="{EE5C73A7-F45B-4A07-B315-6D4230789969}" srcOrd="1" destOrd="0" parTransId="{C6D5EC77-4909-4A18-AF1F-58C8F6D52318}" sibTransId="{5794815E-831B-4A30-A8D1-D3DF1669F99B}"/>
    <dgm:cxn modelId="{AB1E5BFF-CB26-4650-AD73-DB89A660B28A}" srcId="{7A2F6D6C-FDAB-46BE-BAB3-1961FE1ED488}" destId="{0F2618A3-883E-4DC6-B416-27D80DCE4395}" srcOrd="2" destOrd="0" parTransId="{B98A207D-378E-45B9-9067-735E956C1DAA}" sibTransId="{B17F56E7-C8EB-4F49-A0C6-98E8D6906378}"/>
    <dgm:cxn modelId="{9E5190AB-FD95-4994-B182-7DA9297B5408}" type="presParOf" srcId="{9569438A-D0D5-4AB3-957E-58E0858CB244}" destId="{BE3D1B0D-F303-4E24-81E0-008323366B07}" srcOrd="0" destOrd="0" presId="urn:microsoft.com/office/officeart/2005/8/layout/process4"/>
    <dgm:cxn modelId="{950EFDBF-82D8-4514-928E-3E8FA549EF97}" type="presParOf" srcId="{BE3D1B0D-F303-4E24-81E0-008323366B07}" destId="{2E944A41-408B-4899-A9B4-A421E9A82512}" srcOrd="0" destOrd="0" presId="urn:microsoft.com/office/officeart/2005/8/layout/process4"/>
    <dgm:cxn modelId="{07CB13C8-A99C-468B-9EA7-8EE33A51B509}" type="presParOf" srcId="{BE3D1B0D-F303-4E24-81E0-008323366B07}" destId="{7ECEE54E-76B0-4B7F-B413-EEC5690B29C1}" srcOrd="1" destOrd="0" presId="urn:microsoft.com/office/officeart/2005/8/layout/process4"/>
    <dgm:cxn modelId="{41A42E90-BDB9-4FA2-AE1A-664062DC9424}" type="presParOf" srcId="{BE3D1B0D-F303-4E24-81E0-008323366B07}" destId="{51177BB5-815A-4D79-88F3-BA1BDBE05EFB}" srcOrd="2" destOrd="0" presId="urn:microsoft.com/office/officeart/2005/8/layout/process4"/>
    <dgm:cxn modelId="{2B2F4F7F-1EFC-4719-AC24-F1BC4316D3B0}" type="presParOf" srcId="{51177BB5-815A-4D79-88F3-BA1BDBE05EFB}" destId="{CF232EF6-3D49-4169-9992-9B0302FEA34F}" srcOrd="0" destOrd="0" presId="urn:microsoft.com/office/officeart/2005/8/layout/process4"/>
    <dgm:cxn modelId="{8E1080EA-D36D-4B74-9E7A-74D157366549}" type="presParOf" srcId="{51177BB5-815A-4D79-88F3-BA1BDBE05EFB}" destId="{23ADF699-7A81-4F5A-A556-B314197FB04F}" srcOrd="1" destOrd="0" presId="urn:microsoft.com/office/officeart/2005/8/layout/process4"/>
    <dgm:cxn modelId="{6E558E5F-75A1-4DC1-9231-259B328FE2C2}" type="presParOf" srcId="{9569438A-D0D5-4AB3-957E-58E0858CB244}" destId="{0A237CCF-E0D7-4714-8957-341653014CB8}" srcOrd="1" destOrd="0" presId="urn:microsoft.com/office/officeart/2005/8/layout/process4"/>
    <dgm:cxn modelId="{D1F020AE-4744-43B6-91DF-AB28100AD521}" type="presParOf" srcId="{9569438A-D0D5-4AB3-957E-58E0858CB244}" destId="{9751008B-B969-4E13-BAE5-1778211A5940}" srcOrd="2" destOrd="0" presId="urn:microsoft.com/office/officeart/2005/8/layout/process4"/>
    <dgm:cxn modelId="{9653062A-180B-4110-A0BB-15BC38A3CB9D}" type="presParOf" srcId="{9751008B-B969-4E13-BAE5-1778211A5940}" destId="{DAEC58C3-DBCF-440A-AD04-C52E0EDB21EA}" srcOrd="0" destOrd="0" presId="urn:microsoft.com/office/officeart/2005/8/layout/process4"/>
    <dgm:cxn modelId="{5BEEB1A2-1012-433B-9290-2B9B5213F274}" type="presParOf" srcId="{9751008B-B969-4E13-BAE5-1778211A5940}" destId="{E419EFED-AFDB-4AC1-B831-EE483B871411}" srcOrd="1" destOrd="0" presId="urn:microsoft.com/office/officeart/2005/8/layout/process4"/>
    <dgm:cxn modelId="{C2F6776C-EAFE-4E81-A6C8-E4C1FC20E7B1}" type="presParOf" srcId="{9751008B-B969-4E13-BAE5-1778211A5940}" destId="{504AA0E3-FC4D-4656-922F-838D397C1358}" srcOrd="2" destOrd="0" presId="urn:microsoft.com/office/officeart/2005/8/layout/process4"/>
    <dgm:cxn modelId="{C6669B3D-DC5C-4375-BDAC-A90650D2E1F8}" type="presParOf" srcId="{504AA0E3-FC4D-4656-922F-838D397C1358}" destId="{07A5C494-675C-4F65-A251-653DBEC9C027}" srcOrd="0" destOrd="0" presId="urn:microsoft.com/office/officeart/2005/8/layout/process4"/>
    <dgm:cxn modelId="{147E8599-EB9A-4DA8-937E-ADA7B6ED35ED}" type="presParOf" srcId="{504AA0E3-FC4D-4656-922F-838D397C1358}" destId="{82F9D304-E284-458D-9C5B-775DEBCF2921}" srcOrd="1" destOrd="0" presId="urn:microsoft.com/office/officeart/2005/8/layout/process4"/>
    <dgm:cxn modelId="{CC65D2D4-5DEC-430F-A363-7310E58F1A60}" type="presParOf" srcId="{9569438A-D0D5-4AB3-957E-58E0858CB244}" destId="{FF43ED3A-0295-4750-9857-340FF37CB1BA}" srcOrd="3" destOrd="0" presId="urn:microsoft.com/office/officeart/2005/8/layout/process4"/>
    <dgm:cxn modelId="{6AF10FAD-4965-4D31-94A0-8810E84FB9D1}" type="presParOf" srcId="{9569438A-D0D5-4AB3-957E-58E0858CB244}" destId="{48CBA332-531C-497E-8B33-1D4B248D2C2F}" srcOrd="4" destOrd="0" presId="urn:microsoft.com/office/officeart/2005/8/layout/process4"/>
    <dgm:cxn modelId="{840EFD35-58B4-4353-B5E8-970406568ED5}" type="presParOf" srcId="{48CBA332-531C-497E-8B33-1D4B248D2C2F}" destId="{5468F82C-3DCA-4617-AC35-1FED3DC4CEBC}" srcOrd="0" destOrd="0" presId="urn:microsoft.com/office/officeart/2005/8/layout/process4"/>
    <dgm:cxn modelId="{6C57CDF9-1B7A-411F-B571-33B07C425DAE}" type="presParOf" srcId="{48CBA332-531C-497E-8B33-1D4B248D2C2F}" destId="{CFB59604-6F14-44A2-8C03-CF18C36B1EA4}" srcOrd="1" destOrd="0" presId="urn:microsoft.com/office/officeart/2005/8/layout/process4"/>
    <dgm:cxn modelId="{DA756D33-9C3F-465B-AC69-64500DC9A553}" type="presParOf" srcId="{48CBA332-531C-497E-8B33-1D4B248D2C2F}" destId="{1B6398CA-8BC2-465E-A91E-207129B2CE4F}" srcOrd="2" destOrd="0" presId="urn:microsoft.com/office/officeart/2005/8/layout/process4"/>
    <dgm:cxn modelId="{2001B85A-2CED-49DC-9959-9E097436E158}" type="presParOf" srcId="{1B6398CA-8BC2-465E-A91E-207129B2CE4F}" destId="{B1F3E428-16E5-4A05-A2C9-C2189FCC16D0}" srcOrd="0" destOrd="0" presId="urn:microsoft.com/office/officeart/2005/8/layout/process4"/>
    <dgm:cxn modelId="{458072FA-7D60-4F9C-A8AB-B966669C0733}" type="presParOf" srcId="{1B6398CA-8BC2-465E-A91E-207129B2CE4F}" destId="{8B7DC0D1-3D4E-43A3-BDE6-9A46EC78D921}" srcOrd="1" destOrd="0" presId="urn:microsoft.com/office/officeart/2005/8/layout/process4"/>
    <dgm:cxn modelId="{E5E4A6B8-8CAB-4AE0-8A25-C3B180BD6AC4}" type="presParOf" srcId="{9569438A-D0D5-4AB3-957E-58E0858CB244}" destId="{B2B8568C-51DE-4EE0-9C46-AF93F6D9C571}" srcOrd="5" destOrd="0" presId="urn:microsoft.com/office/officeart/2005/8/layout/process4"/>
    <dgm:cxn modelId="{989C8367-0305-44B9-B791-100F17E61F6C}" type="presParOf" srcId="{9569438A-D0D5-4AB3-957E-58E0858CB244}" destId="{3DFCE556-DE59-4B87-8F18-BF2B44705342}" srcOrd="6" destOrd="0" presId="urn:microsoft.com/office/officeart/2005/8/layout/process4"/>
    <dgm:cxn modelId="{2E345798-1FE3-4B89-A935-AF27EA164A67}" type="presParOf" srcId="{3DFCE556-DE59-4B87-8F18-BF2B44705342}" destId="{DA74EA6C-4A89-4961-80DA-CDAC635E7B9A}" srcOrd="0" destOrd="0" presId="urn:microsoft.com/office/officeart/2005/8/layout/process4"/>
    <dgm:cxn modelId="{2235D580-B8D7-495B-8B77-B36AF1151EC4}" type="presParOf" srcId="{3DFCE556-DE59-4B87-8F18-BF2B44705342}" destId="{0F618A9C-00EE-40D1-B4AB-FAC15AC3C17A}" srcOrd="1" destOrd="0" presId="urn:microsoft.com/office/officeart/2005/8/layout/process4"/>
    <dgm:cxn modelId="{3C1B1F4D-EC0D-4E2F-9141-8CE0252EAC94}" type="presParOf" srcId="{3DFCE556-DE59-4B87-8F18-BF2B44705342}" destId="{61FFB36D-0F6E-4FD4-AD60-637EC2DF71D5}" srcOrd="2" destOrd="0" presId="urn:microsoft.com/office/officeart/2005/8/layout/process4"/>
    <dgm:cxn modelId="{3CB522A7-45FF-406B-9CB5-6805D500C534}" type="presParOf" srcId="{61FFB36D-0F6E-4FD4-AD60-637EC2DF71D5}" destId="{7AFFA650-BC90-4231-BA2E-F8AE9B074F60}" srcOrd="0" destOrd="0" presId="urn:microsoft.com/office/officeart/2005/8/layout/process4"/>
    <dgm:cxn modelId="{CC206424-142C-415D-B5DB-96B48EC32891}" type="presParOf" srcId="{61FFB36D-0F6E-4FD4-AD60-637EC2DF71D5}" destId="{136AFA2A-6A97-4E2D-BBC9-D5AC11076298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EE54E-76B0-4B7F-B413-EEC5690B29C1}">
      <dsp:nvSpPr>
        <dsp:cNvPr id="0" name=""/>
        <dsp:cNvSpPr/>
      </dsp:nvSpPr>
      <dsp:spPr>
        <a:xfrm>
          <a:off x="0" y="3594694"/>
          <a:ext cx="6131024" cy="786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Wylfa 2027 - 2034                       Traws 2031 to 2045</a:t>
          </a:r>
        </a:p>
      </dsp:txBody>
      <dsp:txXfrm>
        <a:off x="0" y="3594694"/>
        <a:ext cx="6131024" cy="424672"/>
      </dsp:txXfrm>
    </dsp:sp>
    <dsp:sp modelId="{CF232EF6-3D49-4169-9992-9B0302FEA34F}">
      <dsp:nvSpPr>
        <dsp:cNvPr id="0" name=""/>
        <dsp:cNvSpPr/>
      </dsp:nvSpPr>
      <dsp:spPr>
        <a:xfrm>
          <a:off x="0" y="4003639"/>
          <a:ext cx="3065512" cy="3617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Deplant</a:t>
          </a:r>
          <a:r>
            <a:rPr lang="en-GB" sz="1400" kern="1200" dirty="0"/>
            <a:t> the Reactor Buildings</a:t>
          </a:r>
        </a:p>
      </dsp:txBody>
      <dsp:txXfrm>
        <a:off x="0" y="4003639"/>
        <a:ext cx="3065512" cy="361758"/>
      </dsp:txXfrm>
    </dsp:sp>
    <dsp:sp modelId="{23ADF699-7A81-4F5A-A556-B314197FB04F}">
      <dsp:nvSpPr>
        <dsp:cNvPr id="0" name=""/>
        <dsp:cNvSpPr/>
      </dsp:nvSpPr>
      <dsp:spPr>
        <a:xfrm>
          <a:off x="3065512" y="4003639"/>
          <a:ext cx="3065512" cy="36175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Dismantle the Reactor core</a:t>
          </a:r>
        </a:p>
      </dsp:txBody>
      <dsp:txXfrm>
        <a:off x="3065512" y="4003639"/>
        <a:ext cx="3065512" cy="361758"/>
      </dsp:txXfrm>
    </dsp:sp>
    <dsp:sp modelId="{E419EFED-AFDB-4AC1-B831-EE483B871411}">
      <dsp:nvSpPr>
        <dsp:cNvPr id="0" name=""/>
        <dsp:cNvSpPr/>
      </dsp:nvSpPr>
      <dsp:spPr>
        <a:xfrm rot="10800000">
          <a:off x="0" y="2396959"/>
          <a:ext cx="6131024" cy="120953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Wylfa 2024 to 2027                      Traws 2024 to 2031</a:t>
          </a:r>
        </a:p>
      </dsp:txBody>
      <dsp:txXfrm rot="-10800000">
        <a:off x="0" y="2396959"/>
        <a:ext cx="6131024" cy="424545"/>
      </dsp:txXfrm>
    </dsp:sp>
    <dsp:sp modelId="{07A5C494-675C-4F65-A251-653DBEC9C027}">
      <dsp:nvSpPr>
        <dsp:cNvPr id="0" name=""/>
        <dsp:cNvSpPr/>
      </dsp:nvSpPr>
      <dsp:spPr>
        <a:xfrm>
          <a:off x="0" y="2821505"/>
          <a:ext cx="3065512" cy="36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Demolish the Turbine Hall</a:t>
          </a:r>
        </a:p>
      </dsp:txBody>
      <dsp:txXfrm>
        <a:off x="0" y="2821505"/>
        <a:ext cx="3065512" cy="361649"/>
      </dsp:txXfrm>
    </dsp:sp>
    <dsp:sp modelId="{82F9D304-E284-458D-9C5B-775DEBCF2921}">
      <dsp:nvSpPr>
        <dsp:cNvPr id="0" name=""/>
        <dsp:cNvSpPr/>
      </dsp:nvSpPr>
      <dsp:spPr>
        <a:xfrm>
          <a:off x="3065512" y="2821505"/>
          <a:ext cx="3065512" cy="36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Reduce the Reactor Building Height</a:t>
          </a:r>
        </a:p>
      </dsp:txBody>
      <dsp:txXfrm>
        <a:off x="3065512" y="2821505"/>
        <a:ext cx="3065512" cy="361649"/>
      </dsp:txXfrm>
    </dsp:sp>
    <dsp:sp modelId="{CFB59604-6F14-44A2-8C03-CF18C36B1EA4}">
      <dsp:nvSpPr>
        <dsp:cNvPr id="0" name=""/>
        <dsp:cNvSpPr/>
      </dsp:nvSpPr>
      <dsp:spPr>
        <a:xfrm rot="10800000">
          <a:off x="0" y="1221383"/>
          <a:ext cx="6131024" cy="120953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Wylfa 2022 to 2024 		Traws 2024 to 2026</a:t>
          </a:r>
        </a:p>
      </dsp:txBody>
      <dsp:txXfrm rot="-10800000">
        <a:off x="0" y="1221383"/>
        <a:ext cx="6131024" cy="424545"/>
      </dsp:txXfrm>
    </dsp:sp>
    <dsp:sp modelId="{B1F3E428-16E5-4A05-A2C9-C2189FCC16D0}">
      <dsp:nvSpPr>
        <dsp:cNvPr id="0" name=""/>
        <dsp:cNvSpPr/>
      </dsp:nvSpPr>
      <dsp:spPr>
        <a:xfrm>
          <a:off x="0" y="1623770"/>
          <a:ext cx="3065512" cy="36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Install alternate facilities </a:t>
          </a:r>
        </a:p>
      </dsp:txBody>
      <dsp:txXfrm>
        <a:off x="0" y="1623770"/>
        <a:ext cx="3065512" cy="361649"/>
      </dsp:txXfrm>
    </dsp:sp>
    <dsp:sp modelId="{8B7DC0D1-3D4E-43A3-BDE6-9A46EC78D921}">
      <dsp:nvSpPr>
        <dsp:cNvPr id="0" name=""/>
        <dsp:cNvSpPr/>
      </dsp:nvSpPr>
      <dsp:spPr>
        <a:xfrm>
          <a:off x="3065512" y="1623770"/>
          <a:ext cx="3065512" cy="36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Demolish Pond complex</a:t>
          </a:r>
        </a:p>
      </dsp:txBody>
      <dsp:txXfrm>
        <a:off x="3065512" y="1623770"/>
        <a:ext cx="3065512" cy="361649"/>
      </dsp:txXfrm>
    </dsp:sp>
    <dsp:sp modelId="{0F618A9C-00EE-40D1-B4AB-FAC15AC3C17A}">
      <dsp:nvSpPr>
        <dsp:cNvPr id="0" name=""/>
        <dsp:cNvSpPr/>
      </dsp:nvSpPr>
      <dsp:spPr>
        <a:xfrm rot="10800000">
          <a:off x="0" y="2"/>
          <a:ext cx="6131024" cy="120953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>
              <a:solidFill>
                <a:schemeClr val="tx1"/>
              </a:solidFill>
            </a:rPr>
            <a:t> Wylfa 2022 to 2023                    Traws 2022 to 2024</a:t>
          </a:r>
        </a:p>
      </dsp:txBody>
      <dsp:txXfrm rot="-10800000">
        <a:off x="0" y="2"/>
        <a:ext cx="6131024" cy="424545"/>
      </dsp:txXfrm>
    </dsp:sp>
    <dsp:sp modelId="{7AFFA650-BC90-4231-BA2E-F8AE9B074F60}">
      <dsp:nvSpPr>
        <dsp:cNvPr id="0" name=""/>
        <dsp:cNvSpPr/>
      </dsp:nvSpPr>
      <dsp:spPr>
        <a:xfrm>
          <a:off x="0" y="426035"/>
          <a:ext cx="3065512" cy="36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Demolish Ancillary Buildings</a:t>
          </a:r>
        </a:p>
      </dsp:txBody>
      <dsp:txXfrm>
        <a:off x="0" y="426035"/>
        <a:ext cx="3065512" cy="361649"/>
      </dsp:txXfrm>
    </dsp:sp>
    <dsp:sp modelId="{136AFA2A-6A97-4E2D-BBC9-D5AC11076298}">
      <dsp:nvSpPr>
        <dsp:cNvPr id="0" name=""/>
        <dsp:cNvSpPr/>
      </dsp:nvSpPr>
      <dsp:spPr>
        <a:xfrm>
          <a:off x="3065512" y="426035"/>
          <a:ext cx="3065512" cy="36164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Complete ILW Retrievals</a:t>
          </a:r>
        </a:p>
      </dsp:txBody>
      <dsp:txXfrm>
        <a:off x="3065512" y="426035"/>
        <a:ext cx="3065512" cy="361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EF196-4391-4332-B977-08E1DEE2C8CC}" type="datetimeFigureOut">
              <a:rPr lang="en-GB" smtClean="0"/>
              <a:t>11/04/2022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45E22-F745-49FF-B83E-264C1E515F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34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CA5FA-E095-44C3-A915-198CB0DBAE67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9719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B3CA8C0B-4ACF-47F7-823C-0DE873196C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01117-779D-4553-A609-A89464C9C56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5AB690F-28C7-4748-86DB-6AB2A5B401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ACC507B4-6737-44E9-B9D2-6EFCE6529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222F2A29-D03B-5F83-4FD7-17AD11770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AFD9B-989B-41FE-832E-BAB5AF3851C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4C0B23B-0737-E4F3-F8EE-18190F9B4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4213E003-D520-0AED-EBAE-B11234407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9C5E5-B431-488C-90F1-A48524600E6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3060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6EE011-9BD3-4E84-9F4E-ADBBA1C5875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666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8F7A54-725D-4527-B9E6-AB7CBAAE376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4347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62C547-5BD6-4913-999C-E7ACC61FF5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6563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54C0FB-17BD-4DEC-A523-8D7D5F0C6D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3271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260350"/>
            <a:ext cx="2038350" cy="4997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60350"/>
            <a:ext cx="5962650" cy="4997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C55AFFF-D0CC-4D41-B892-6AD5FF13C75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0416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5F5CE-381A-4C69-976C-39B3BC406C06}" type="datetimeFigureOut">
              <a:rPr lang="en-GB"/>
              <a:pPr>
                <a:defRPr/>
              </a:pPr>
              <a:t>11/04/2022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0261-A2C1-4321-99FE-749D24A04C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43BFF-5518-460D-AD1E-5C535335A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27DC3-E017-4060-89DB-3EAE9202B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660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E4AFC-BC03-4FC5-98DD-9339D7A2A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3EB33-A1B1-4FF0-B04D-E21D64881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99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B1808-E720-432A-92A1-D7914F2C7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E42F0-2001-454E-B21C-C7252EFFA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407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46A41-0B69-4565-BAA9-6C4B03AF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8746"/>
            <a:ext cx="3886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64033-D09F-4B98-AC96-830F07126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869949"/>
            <a:ext cx="3886200" cy="311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6604B-5A1D-4449-AA8F-5B9A303B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0"/>
            <a:ext cx="4514850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0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748BC-F26F-4C6B-BF23-74DA9272E1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846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17E5D-3C66-4D4D-9C48-A6FB5B07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AD017-E78A-49FE-9B38-0CD015303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37B6B-9F0F-407A-A28C-85C23C0F7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744CE-41C4-46C3-A49B-F7837A620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71268-94DC-4015-99E5-19875C91B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754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6D9B8-DC47-4670-B480-EC3112D6C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82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39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240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C702-CA7B-461D-B92C-7B624EDF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F79AF-F039-48C1-ADA6-50B028B1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5F89FB-1359-4F10-8ED5-5B9A44019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410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2BD52-965D-4DA4-9A9B-9851890D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E9CF0-D271-499E-A3B0-98FAACA7F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756AE-2A22-44CF-AFDA-76268E17FB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7173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29840-1B9D-4740-994D-7207175B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8AC880-790F-47C4-8839-3DC68FDF2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7702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B1723F-F97D-492F-9816-FBF017747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9497D-79F3-4DE4-BD7D-900EB8906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64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1" y="6248400"/>
            <a:ext cx="457200" cy="457200"/>
          </a:xfrm>
          <a:ln/>
        </p:spPr>
        <p:txBody>
          <a:bodyPr/>
          <a:lstStyle>
            <a:lvl1pPr>
              <a:defRPr/>
            </a:lvl1pPr>
          </a:lstStyle>
          <a:p>
            <a:fld id="{19A748BC-F26F-4C6B-BF23-74DA9272E1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1185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 flipV="1">
            <a:off x="381000" y="4419600"/>
            <a:ext cx="8382000" cy="2057400"/>
          </a:xfrm>
          <a:prstGeom prst="round1Rect">
            <a:avLst>
              <a:gd name="adj" fmla="val 13786"/>
            </a:avLst>
          </a:prstGeom>
          <a:solidFill>
            <a:srgbClr val="4E287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4E287E"/>
              </a:solidFill>
              <a:ea typeface="+mn-ea"/>
            </a:endParaRPr>
          </a:p>
        </p:txBody>
      </p:sp>
      <p:pic>
        <p:nvPicPr>
          <p:cNvPr id="7179" name="Picture 6" descr="MX_RGB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17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4581525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3200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GB" altLang="en-US" noProof="0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5E2C95-9EB0-424B-990D-F97B64DEB03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900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D374D33-EE5A-4C9B-957C-05B79D551D4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28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4000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71600"/>
            <a:ext cx="4000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78E827-B8A2-47A9-B9C3-7CE7A0A5BDF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142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4590BF-AAD5-4FF2-B971-5403DE068D8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71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54E005E-04D1-4F3B-80E7-C31FA379D87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98449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28600" y="5562604"/>
            <a:ext cx="8686800" cy="304800"/>
          </a:xfrm>
          <a:prstGeom prst="rect">
            <a:avLst/>
          </a:prstGeom>
          <a:solidFill>
            <a:srgbClr val="A7A9A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latin typeface="Arial" charset="-52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810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1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4E287E"/>
                </a:solidFill>
              </a:defRPr>
            </a:lvl1pPr>
          </a:lstStyle>
          <a:p>
            <a:fld id="{375FF672-868F-46A9-8551-7CDA4ECD917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7FE9A06E-D48C-4CF0-9D0D-42EB493049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996022"/>
            <a:ext cx="2847110" cy="82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4E287E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4E287E"/>
          </a:solidFill>
          <a:latin typeface="Arial" charset="-52"/>
          <a:ea typeface="ＭＳ Ｐゴシック" charset="-128"/>
          <a:cs typeface="ＭＳ Ｐゴシック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4E287E"/>
          </a:solidFill>
          <a:latin typeface="Arial" charset="-52"/>
          <a:ea typeface="ＭＳ Ｐゴシック" charset="-128"/>
          <a:cs typeface="ＭＳ Ｐゴシック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4E287E"/>
          </a:solidFill>
          <a:latin typeface="Arial" charset="-52"/>
          <a:ea typeface="ＭＳ Ｐゴシック" charset="-128"/>
          <a:cs typeface="ＭＳ Ｐゴシック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4E287E"/>
          </a:solidFill>
          <a:latin typeface="Arial" charset="-52"/>
          <a:ea typeface="ＭＳ Ｐゴシック" charset="-128"/>
          <a:cs typeface="ＭＳ Ｐゴシック" charset="-128"/>
        </a:defRPr>
      </a:lvl5pPr>
      <a:lvl6pPr marL="34294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529B"/>
          </a:solidFill>
          <a:latin typeface="Arial" charset="-52"/>
          <a:ea typeface="ＭＳ Ｐゴシック" charset="-128"/>
          <a:cs typeface="ＭＳ Ｐゴシック" charset="-128"/>
        </a:defRPr>
      </a:lvl6pPr>
      <a:lvl7pPr marL="68589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529B"/>
          </a:solidFill>
          <a:latin typeface="Arial" charset="-52"/>
          <a:ea typeface="ＭＳ Ｐゴシック" charset="-128"/>
          <a:cs typeface="ＭＳ Ｐゴシック" charset="-128"/>
        </a:defRPr>
      </a:lvl7pPr>
      <a:lvl8pPr marL="1028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529B"/>
          </a:solidFill>
          <a:latin typeface="Arial" charset="-52"/>
          <a:ea typeface="ＭＳ Ｐゴシック" charset="-128"/>
          <a:cs typeface="ＭＳ Ｐゴシック" charset="-128"/>
        </a:defRPr>
      </a:lvl8pPr>
      <a:lvl9pPr marL="137178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00529B"/>
          </a:solidFill>
          <a:latin typeface="Arial" charset="-52"/>
          <a:ea typeface="ＭＳ Ｐゴシック" charset="-128"/>
          <a:cs typeface="ＭＳ Ｐゴシック" charset="-128"/>
        </a:defRPr>
      </a:lvl9pPr>
    </p:titleStyle>
    <p:bodyStyle>
      <a:lvl1pPr marL="257209" indent="-257209" algn="l" rtl="0" eaLnBrk="1" fontAlgn="base" hangingPunct="1">
        <a:spcBef>
          <a:spcPct val="20000"/>
        </a:spcBef>
        <a:spcAft>
          <a:spcPct val="0"/>
        </a:spcAft>
        <a:buClr>
          <a:srgbClr val="4E287E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57287" indent="-214341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–"/>
        <a:defRPr sz="1575">
          <a:solidFill>
            <a:schemeClr val="tx1"/>
          </a:solidFill>
          <a:latin typeface="+mn-lt"/>
          <a:ea typeface="+mn-ea"/>
        </a:defRPr>
      </a:lvl2pPr>
      <a:lvl3pPr marL="857364" indent="-171473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171731" indent="-171473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486098" indent="-171473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1829044" indent="-171473" algn="l" rtl="0" eaLnBrk="1" fontAlgn="base" hangingPunct="1">
        <a:spcBef>
          <a:spcPct val="20000"/>
        </a:spcBef>
        <a:spcAft>
          <a:spcPct val="0"/>
        </a:spcAft>
        <a:buClr>
          <a:srgbClr val="A7A9AC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171990" indent="-171473" algn="l" rtl="0" eaLnBrk="1" fontAlgn="base" hangingPunct="1">
        <a:spcBef>
          <a:spcPct val="20000"/>
        </a:spcBef>
        <a:spcAft>
          <a:spcPct val="0"/>
        </a:spcAft>
        <a:buClr>
          <a:srgbClr val="A7A9AC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2514935" indent="-171473" algn="l" rtl="0" eaLnBrk="1" fontAlgn="base" hangingPunct="1">
        <a:spcBef>
          <a:spcPct val="20000"/>
        </a:spcBef>
        <a:spcAft>
          <a:spcPct val="0"/>
        </a:spcAft>
        <a:buClr>
          <a:srgbClr val="A7A9AC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2857881" indent="-171473" algn="l" rtl="0" eaLnBrk="1" fontAlgn="base" hangingPunct="1">
        <a:spcBef>
          <a:spcPct val="20000"/>
        </a:spcBef>
        <a:spcAft>
          <a:spcPct val="0"/>
        </a:spcAft>
        <a:buClr>
          <a:srgbClr val="A7A9AC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34294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ChangeArrowheads="1"/>
          </p:cNvSpPr>
          <p:nvPr/>
        </p:nvSpPr>
        <p:spPr bwMode="auto">
          <a:xfrm>
            <a:off x="0" y="0"/>
            <a:ext cx="9144000" cy="5589588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-457200" y="228600"/>
            <a:ext cx="8142288" cy="501650"/>
          </a:xfrm>
          <a:prstGeom prst="roundRect">
            <a:avLst>
              <a:gd name="adj" fmla="val 50000"/>
            </a:avLst>
          </a:prstGeom>
          <a:solidFill>
            <a:srgbClr val="4E287E">
              <a:alpha val="8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</a:pPr>
            <a:r>
              <a:rPr lang="en-GB" altLang="en-US" b="1">
                <a:solidFill>
                  <a:schemeClr val="bg1"/>
                </a:solidFill>
                <a:latin typeface="Humnst777 BT" pitchFamily="34" charset="0"/>
              </a:rPr>
              <a:t>	</a:t>
            </a:r>
            <a:endParaRPr lang="en-GB" altLang="en-US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6035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371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48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E287E"/>
                </a:solidFill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248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E287E"/>
                </a:solidFill>
              </a:defRPr>
            </a:lvl1pPr>
          </a:lstStyle>
          <a:p>
            <a:fld id="{58318DE1-FD35-4D1D-8F3F-8B110955EFE8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5589588"/>
            <a:ext cx="9144000" cy="215900"/>
          </a:xfrm>
          <a:prstGeom prst="rect">
            <a:avLst/>
          </a:prstGeom>
          <a:solidFill>
            <a:srgbClr val="4E28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6EF79C2-F8F7-4964-9AF1-9C72ACA293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5977328"/>
            <a:ext cx="2628901" cy="764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animBg="1"/>
    </p:bld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E287E"/>
        </a:buClr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–"/>
        <a:defRPr sz="21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•"/>
        <a:defRPr>
          <a:solidFill>
            <a:schemeClr val="bg1"/>
          </a:solidFill>
          <a:latin typeface="+mn-lt"/>
          <a:ea typeface="+mn-ea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–"/>
        <a:defRPr>
          <a:solidFill>
            <a:schemeClr val="bg1"/>
          </a:solidFill>
          <a:latin typeface="+mn-lt"/>
          <a:ea typeface="+mn-ea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»"/>
        <a:defRPr>
          <a:solidFill>
            <a:schemeClr val="bg1"/>
          </a:solidFill>
          <a:latin typeface="+mn-lt"/>
          <a:ea typeface="+mn-ea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»"/>
        <a:defRPr>
          <a:solidFill>
            <a:schemeClr val="bg1"/>
          </a:solidFill>
          <a:latin typeface="+mn-lt"/>
          <a:ea typeface="+mn-ea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»"/>
        <a:defRPr>
          <a:solidFill>
            <a:schemeClr val="bg1"/>
          </a:solidFill>
          <a:latin typeface="+mn-lt"/>
          <a:ea typeface="+mn-ea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»"/>
        <a:defRPr>
          <a:solidFill>
            <a:schemeClr val="bg1"/>
          </a:solidFill>
          <a:latin typeface="+mn-lt"/>
          <a:ea typeface="+mn-ea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lr>
          <a:srgbClr val="6B6BCF"/>
        </a:buClr>
        <a:buChar char="»"/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72893-E339-46F4-9E57-65FEA0CF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0874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69BD5-34BC-4780-A0FB-2A0493E8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789553"/>
            <a:ext cx="7886700" cy="3387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EF7828D3-3B6D-4AAA-807D-D593FD3B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rgbClr val="7030A0"/>
          </a:solidFill>
          <a:ln w="44450" cap="rnd">
            <a:solidFill>
              <a:srgbClr val="7030A0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386907-525C-4E8C-A18B-5337C555718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55628"/>
            <a:ext cx="2254313" cy="8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7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DB7F-180D-422C-A3B0-37652CBE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North Wales Decommissioning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EC568-4B19-4B2F-AE20-D06B68205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11A15-A25C-4D95-941E-E38AD760F2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A9C5E5-B431-488C-90F1-A48524600E69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0403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697D-4299-4C20-8B0C-7ECD1F29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North Wales Decommissioning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02968AD-C44B-4EF1-B4A5-C501F1B1B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7389180"/>
              </p:ext>
            </p:extLst>
          </p:nvPr>
        </p:nvGraphicFramePr>
        <p:xfrm>
          <a:off x="1438503" y="990600"/>
          <a:ext cx="6131024" cy="4382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8F993BD-BBEE-4F25-938A-531FC4FD08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990600"/>
            <a:ext cx="1438507" cy="95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02CF54-9A7E-4629-AA19-8D47696325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3297238"/>
            <a:ext cx="1438507" cy="956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9BB44-A47B-450D-A5CB-9AE0EE83EE6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" y="2092853"/>
            <a:ext cx="1438507" cy="959005"/>
          </a:xfrm>
          <a:prstGeom prst="rect">
            <a:avLst/>
          </a:prstGeom>
        </p:spPr>
      </p:pic>
      <p:pic>
        <p:nvPicPr>
          <p:cNvPr id="11" name="Picture 2" descr="IMG_9174b&amp;w">
            <a:extLst>
              <a:ext uri="{FF2B5EF4-FFF2-40B4-BE49-F238E27FC236}">
                <a16:creationId xmlns:a16="http://schemas.microsoft.com/office/drawing/2014/main" id="{07825CF1-6F90-4A78-A2C5-86D2C3517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26" y="990599"/>
            <a:ext cx="1574474" cy="95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MAG0905">
            <a:extLst>
              <a:ext uri="{FF2B5EF4-FFF2-40B4-BE49-F238E27FC236}">
                <a16:creationId xmlns:a16="http://schemas.microsoft.com/office/drawing/2014/main" id="{7C86ECD9-9262-4097-83C7-32428D719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26" y="3276253"/>
            <a:ext cx="1571274" cy="95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Vacuuming crushed rubble in North CD Lane">
            <a:extLst>
              <a:ext uri="{FF2B5EF4-FFF2-40B4-BE49-F238E27FC236}">
                <a16:creationId xmlns:a16="http://schemas.microsoft.com/office/drawing/2014/main" id="{091ACB9A-5F66-46E6-BBA0-940EB1BF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526" y="4515683"/>
            <a:ext cx="1574474" cy="95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A16715-781D-42C1-AA00-033FCE46D0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t="-6717" b="6717"/>
          <a:stretch/>
        </p:blipFill>
        <p:spPr>
          <a:xfrm>
            <a:off x="7569526" y="2092853"/>
            <a:ext cx="1574474" cy="956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8F19E-2185-4481-AB73-E8B2412174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" y="4515683"/>
            <a:ext cx="1438501" cy="89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D7F25744-D491-4977-BFDE-1866C6D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" y="1101277"/>
            <a:ext cx="3382077" cy="14676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b">
            <a:normAutofit fontScale="77500" lnSpcReduction="20000"/>
          </a:bodyPr>
          <a:lstStyle>
            <a:lvl1pPr>
              <a:spcBef>
                <a:spcPct val="20000"/>
              </a:spcBef>
              <a:buClr>
                <a:srgbClr val="4E287E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B6BCF"/>
              </a:buClr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B6BCF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4050">
                <a:solidFill>
                  <a:prstClr val="black"/>
                </a:solidFill>
                <a:latin typeface="Arial"/>
              </a:rPr>
              <a:t>Rolling </a:t>
            </a:r>
            <a:r>
              <a:rPr lang="en-US" sz="4050" err="1">
                <a:solidFill>
                  <a:prstClr val="black"/>
                </a:solidFill>
                <a:latin typeface="Arial"/>
              </a:rPr>
              <a:t>Programme</a:t>
            </a:r>
            <a:r>
              <a:rPr lang="en-US" sz="4050">
                <a:solidFill>
                  <a:prstClr val="black"/>
                </a:solidFill>
                <a:latin typeface="Arial"/>
              </a:rPr>
              <a:t> of Decommissioning</a:t>
            </a:r>
          </a:p>
        </p:txBody>
      </p:sp>
      <p:sp>
        <p:nvSpPr>
          <p:cNvPr id="8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797496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5EF319-7FE2-4236-9BBF-1AB9B5C06FD4}"/>
              </a:ext>
            </a:extLst>
          </p:cNvPr>
          <p:cNvSpPr txBox="1"/>
          <p:nvPr/>
        </p:nvSpPr>
        <p:spPr>
          <a:xfrm>
            <a:off x="480060" y="3053515"/>
            <a:ext cx="3691890" cy="221726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214313" indent="-214313" defTabSz="6858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Arial"/>
              </a:rPr>
              <a:t>Continuity of socio-economic investment.</a:t>
            </a:r>
          </a:p>
          <a:p>
            <a:pPr marL="214313" indent="-214313" defTabSz="6858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Arial"/>
              </a:rPr>
              <a:t>Longer-term site re-use opportunities.</a:t>
            </a:r>
          </a:p>
          <a:p>
            <a:pPr marL="214313" indent="-214313" defTabSz="6858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Arial"/>
              </a:rPr>
              <a:t>Had a long period of radioactive decay = relatively low technical challenge.</a:t>
            </a: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214313" indent="-214313" defTabSz="6858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prstClr val="black"/>
                </a:solidFill>
                <a:latin typeface="Arial"/>
              </a:rPr>
              <a:t>Status of current decommissioning lifecycle aligns with reactor dismantling.</a:t>
            </a:r>
            <a:endParaRPr lang="en-US" sz="1350" dirty="0">
              <a:solidFill>
                <a:prstClr val="black"/>
              </a:solidFill>
              <a:latin typeface="Arial"/>
            </a:endParaRPr>
          </a:p>
          <a:p>
            <a:pPr marL="557213" lvl="1" indent="-214313" defTabSz="685800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Font typeface="Arial"/>
              <a:buChar char="•"/>
            </a:pPr>
            <a:endParaRPr lang="en-GB" sz="1200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endParaRPr lang="en-US" altLang="en-US"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 indent="-171450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A collage of buildings&#10;&#10;Description automatically generated with low confidence">
            <a:extLst>
              <a:ext uri="{FF2B5EF4-FFF2-40B4-BE49-F238E27FC236}">
                <a16:creationId xmlns:a16="http://schemas.microsoft.com/office/drawing/2014/main" id="{EA0F2016-9CFD-47E8-B040-4EDBE5E88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730"/>
          <a:stretch/>
        </p:blipFill>
        <p:spPr>
          <a:xfrm>
            <a:off x="4277312" y="857257"/>
            <a:ext cx="4868867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173" name="Slide Number Placeholder 4">
            <a:extLst>
              <a:ext uri="{FF2B5EF4-FFF2-40B4-BE49-F238E27FC236}">
                <a16:creationId xmlns:a16="http://schemas.microsoft.com/office/drawing/2014/main" id="{9AA027DF-498D-48F9-8E51-EA3D1DE44D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29550" y="5624513"/>
            <a:ext cx="685800" cy="2738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rmAutofit/>
          </a:bodyPr>
          <a:lstStyle>
            <a:lvl1pPr>
              <a:spcBef>
                <a:spcPct val="20000"/>
              </a:spcBef>
              <a:buClr>
                <a:srgbClr val="4E287E"/>
              </a:buClr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17910" indent="-160735">
              <a:spcBef>
                <a:spcPct val="20000"/>
              </a:spcBef>
              <a:buClr>
                <a:srgbClr val="6B6BCF"/>
              </a:buClr>
              <a:buChar char="–"/>
              <a:defRPr sz="118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642938" indent="-128588">
              <a:spcBef>
                <a:spcPct val="20000"/>
              </a:spcBef>
              <a:buClr>
                <a:srgbClr val="6B6BCF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900113" indent="-128588">
              <a:spcBef>
                <a:spcPct val="20000"/>
              </a:spcBef>
              <a:buClr>
                <a:srgbClr val="6B6BCF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157288" indent="-128588">
              <a:spcBef>
                <a:spcPct val="20000"/>
              </a:spcBef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141446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67163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928813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2185988" indent="-128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defTabSz="685800">
              <a:spcBef>
                <a:spcPts val="0"/>
              </a:spcBef>
              <a:spcAft>
                <a:spcPts val="450"/>
              </a:spcAft>
              <a:buClrTx/>
              <a:buNone/>
              <a:defRPr/>
            </a:pPr>
            <a:fld id="{4C8BF2EC-72E5-44C0-B8BE-F58A8C7BA316}" type="slidenum">
              <a:rPr lang="en-US" altLang="en-US" sz="900">
                <a:solidFill>
                  <a:srgbClr val="FFFFFF"/>
                </a:solidFill>
                <a:latin typeface="Calibri" panose="020F0502020204030204"/>
              </a:rPr>
              <a:pPr algn="r" defTabSz="685800">
                <a:spcBef>
                  <a:spcPts val="0"/>
                </a:spcBef>
                <a:spcAft>
                  <a:spcPts val="450"/>
                </a:spcAft>
                <a:buClrTx/>
                <a:buNone/>
                <a:defRPr/>
              </a:pPr>
              <a:t>3</a:t>
            </a:fld>
            <a:endParaRPr lang="en-US" alt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18DA614F-3116-46AE-B5D5-BCE4DB0A0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173" y="5668778"/>
            <a:ext cx="1603901" cy="2308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4E287E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B6BCF"/>
              </a:buClr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B6BCF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685800">
              <a:spcBef>
                <a:spcPct val="0"/>
              </a:spcBef>
              <a:spcAft>
                <a:spcPts val="450"/>
              </a:spcAft>
              <a:buClrTx/>
              <a:buNone/>
            </a:pPr>
            <a:r>
              <a:rPr lang="en-GB" altLang="en-US" sz="900" b="1">
                <a:solidFill>
                  <a:prstClr val="black"/>
                </a:solidFill>
              </a:rPr>
              <a:t>RPD – Early Concept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58BB37-A544-4689-AFA8-0215B7E4A648}"/>
              </a:ext>
            </a:extLst>
          </p:cNvPr>
          <p:cNvSpPr txBox="1"/>
          <p:nvPr/>
        </p:nvSpPr>
        <p:spPr>
          <a:xfrm>
            <a:off x="7062165" y="5657559"/>
            <a:ext cx="1917165" cy="23083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ClrTx/>
              <a:buFontTx/>
              <a:buNone/>
              <a:defRPr sz="1200" b="1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B6BCF"/>
              </a:buClr>
              <a:buChar char="–"/>
              <a:defRPr sz="2100"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Char char="•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B6BCF"/>
              </a:buClr>
              <a:buChar char="–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B6BCF"/>
              </a:buClr>
              <a:buChar char="»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Aft>
                <a:spcPts val="450"/>
              </a:spcAft>
            </a:pPr>
            <a:r>
              <a:rPr lang="en-GB" altLang="en-US" sz="900">
                <a:solidFill>
                  <a:prstClr val="black"/>
                </a:solidFill>
              </a:rPr>
              <a:t>2003 </a:t>
            </a:r>
            <a:r>
              <a:rPr lang="en-GB" altLang="en-US" sz="900" err="1">
                <a:solidFill>
                  <a:prstClr val="black"/>
                </a:solidFill>
              </a:rPr>
              <a:t>Safestore</a:t>
            </a:r>
            <a:r>
              <a:rPr lang="en-GB" altLang="en-US" sz="900">
                <a:solidFill>
                  <a:prstClr val="black"/>
                </a:solidFill>
              </a:rPr>
              <a:t> Design</a:t>
            </a:r>
          </a:p>
        </p:txBody>
      </p:sp>
      <p:sp>
        <p:nvSpPr>
          <p:cNvPr id="7177" name="TextBox 1">
            <a:extLst>
              <a:ext uri="{FF2B5EF4-FFF2-40B4-BE49-F238E27FC236}">
                <a16:creationId xmlns:a16="http://schemas.microsoft.com/office/drawing/2014/main" id="{5496621C-57D2-41B4-9268-080E5EE4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218" y="7154294"/>
            <a:ext cx="215294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4E287E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B6BCF"/>
              </a:buClr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B6BCF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spcBef>
                <a:spcPct val="0"/>
              </a:spcBef>
              <a:spcAft>
                <a:spcPts val="450"/>
              </a:spcAft>
              <a:buClrTx/>
              <a:buNone/>
            </a:pPr>
            <a:r>
              <a:rPr lang="en-GB" altLang="en-US" sz="900">
                <a:solidFill>
                  <a:prstClr val="black"/>
                </a:solidFill>
              </a:rPr>
              <a:t>2003 </a:t>
            </a:r>
            <a:r>
              <a:rPr lang="en-GB" altLang="en-US" sz="900" err="1">
                <a:solidFill>
                  <a:prstClr val="black"/>
                </a:solidFill>
              </a:rPr>
              <a:t>Safestore</a:t>
            </a:r>
            <a:r>
              <a:rPr lang="en-GB" altLang="en-US" sz="900">
                <a:solidFill>
                  <a:prstClr val="black"/>
                </a:solidFill>
              </a:rPr>
              <a:t> Design</a:t>
            </a:r>
          </a:p>
        </p:txBody>
      </p:sp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95A13F98-D9F5-196D-B47F-4996BD901F3F}"/>
              </a:ext>
            </a:extLst>
          </p:cNvPr>
          <p:cNvSpPr/>
          <p:nvPr/>
        </p:nvSpPr>
        <p:spPr>
          <a:xfrm>
            <a:off x="7328119" y="3898808"/>
            <a:ext cx="1518047" cy="1732359"/>
          </a:xfrm>
          <a:prstGeom prst="mathMultiply">
            <a:avLst/>
          </a:prstGeom>
          <a:solidFill>
            <a:srgbClr val="FF0000"/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>
            <a:extLst>
              <a:ext uri="{FF2B5EF4-FFF2-40B4-BE49-F238E27FC236}">
                <a16:creationId xmlns:a16="http://schemas.microsoft.com/office/drawing/2014/main" id="{76157D17-E38B-4601-8BD1-5A9777D2E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579" y="1651636"/>
            <a:ext cx="3408006" cy="6635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b">
            <a:noAutofit/>
          </a:bodyPr>
          <a:lstStyle>
            <a:lvl1pPr>
              <a:spcBef>
                <a:spcPct val="20000"/>
              </a:spcBef>
              <a:buClr>
                <a:srgbClr val="4E287E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6B6BCF"/>
              </a:buClr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6B6BCF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6B6BCF"/>
              </a:buClr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B6BCF"/>
              </a:buClr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sz="3150">
                <a:solidFill>
                  <a:prstClr val="black"/>
                </a:solidFill>
                <a:latin typeface="Arial"/>
              </a:rPr>
              <a:t>Reactor Dismantling </a:t>
            </a:r>
          </a:p>
        </p:txBody>
      </p:sp>
      <p:pic>
        <p:nvPicPr>
          <p:cNvPr id="19" name="Picture 18" descr="image001">
            <a:extLst>
              <a:ext uri="{FF2B5EF4-FFF2-40B4-BE49-F238E27FC236}">
                <a16:creationId xmlns:a16="http://schemas.microsoft.com/office/drawing/2014/main" id="{D8FB52D8-5E30-4842-AFC8-A7BDE8768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20262" b="-1"/>
          <a:stretch/>
        </p:blipFill>
        <p:spPr bwMode="auto">
          <a:xfrm>
            <a:off x="3983777" y="857257"/>
            <a:ext cx="5159081" cy="514349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C237CE02-95A6-4AAD-B2C0-B78C51B0EE75}"/>
              </a:ext>
            </a:extLst>
          </p:cNvPr>
          <p:cNvSpPr txBox="1">
            <a:spLocks/>
          </p:cNvSpPr>
          <p:nvPr/>
        </p:nvSpPr>
        <p:spPr>
          <a:xfrm>
            <a:off x="361579" y="3148726"/>
            <a:ext cx="3589319" cy="187671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</a:pPr>
            <a:r>
              <a:rPr lang="en-US" sz="1500">
                <a:solidFill>
                  <a:prstClr val="black"/>
                </a:solidFill>
                <a:latin typeface="Arial"/>
              </a:rPr>
              <a:t>Initial optioneering carried out.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500">
                <a:solidFill>
                  <a:prstClr val="black"/>
                </a:solidFill>
                <a:latin typeface="Arial"/>
              </a:rPr>
              <a:t>3 concept designs take similar top-down approach. Proposal to use Remote Operated Equipment.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500">
                <a:solidFill>
                  <a:prstClr val="black"/>
                </a:solidFill>
                <a:latin typeface="Arial"/>
              </a:rPr>
              <a:t>All designs need a blister building to process waste.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1500">
                <a:solidFill>
                  <a:prstClr val="black"/>
                </a:solidFill>
                <a:latin typeface="Arial"/>
              </a:rPr>
              <a:t>How do we get the waste out the door faster and smarter?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ation White Ex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-52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-52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GNOX Template">
  <a:themeElements>
    <a:clrScheme name="Magnox_Lt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gnox_Ltd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Magnox_Lt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ox_Lt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ox_Lt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ox_Lt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ox_Lt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gnox_Lt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ox_Lt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ox_Lt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ox_Lt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ox_Lt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ox_Lt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gnox_Lt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E287E"/>
      </a:dk2>
      <a:lt2>
        <a:srgbClr val="A7A9AC"/>
      </a:lt2>
      <a:accent1>
        <a:srgbClr val="4472C4"/>
      </a:accent1>
      <a:accent2>
        <a:srgbClr val="4E287E"/>
      </a:accent2>
      <a:accent3>
        <a:srgbClr val="A5A5A5"/>
      </a:accent3>
      <a:accent4>
        <a:srgbClr val="A7A9AC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906D70C4159144BADA93432688D286" ma:contentTypeVersion="13" ma:contentTypeDescription="Create a new document." ma:contentTypeScope="" ma:versionID="92fb63e2a8885dc91a49fb17dca1a1e9">
  <xsd:schema xmlns:xsd="http://www.w3.org/2001/XMLSchema" xmlns:xs="http://www.w3.org/2001/XMLSchema" xmlns:p="http://schemas.microsoft.com/office/2006/metadata/properties" xmlns:ns2="933809c1-4bf2-4e0c-a9d0-233f97388406" xmlns:ns3="963fb0f0-f402-4954-8c92-ae58e1a1b775" targetNamespace="http://schemas.microsoft.com/office/2006/metadata/properties" ma:root="true" ma:fieldsID="12f0d6dedb566bbf28903abdf7c4dbb7" ns2:_="" ns3:_="">
    <xsd:import namespace="933809c1-4bf2-4e0c-a9d0-233f97388406"/>
    <xsd:import namespace="963fb0f0-f402-4954-8c92-ae58e1a1b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3809c1-4bf2-4e0c-a9d0-233f973884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fb0f0-f402-4954-8c92-ae58e1a1b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17B740-C481-43D8-9E63-B327C131C6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30C9BE-45DB-4FAE-BDDF-B656271DB18C}">
  <ds:schemaRefs>
    <ds:schemaRef ds:uri="09c09586-6fe4-4743-b29e-69e0c8650ec2"/>
    <ds:schemaRef ds:uri="0d018471-3f99-47ec-85cb-437b5354ac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E956C8B-EF65-4518-8CBD-7010FCB19E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3809c1-4bf2-4e0c-a9d0-233f97388406"/>
    <ds:schemaRef ds:uri="963fb0f0-f402-4954-8c92-ae58e1a1b7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168</Words>
  <Application>Microsoft Office PowerPoint</Application>
  <PresentationFormat>On-screen Show (4:3)</PresentationFormat>
  <Paragraphs>33</Paragraphs>
  <Slides>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Arial Unicode MS</vt:lpstr>
      <vt:lpstr>Calibri</vt:lpstr>
      <vt:lpstr>Humnst777 BT</vt:lpstr>
      <vt:lpstr>Presentation White Ext</vt:lpstr>
      <vt:lpstr>MAGNOX Template</vt:lpstr>
      <vt:lpstr>Office Theme</vt:lpstr>
      <vt:lpstr>North Wales Decommissioning Strategy</vt:lpstr>
      <vt:lpstr>North Wales Decommissioning </vt:lpstr>
      <vt:lpstr>PowerPoint Presentation</vt:lpstr>
      <vt:lpstr>PowerPoint Presentation</vt:lpstr>
    </vt:vector>
  </TitlesOfParts>
  <Company>SSA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Delia S Taylor (Magnox)</dc:creator>
  <cp:lastModifiedBy>Sara Lois Roberts</cp:lastModifiedBy>
  <cp:revision>19</cp:revision>
  <cp:lastPrinted>2019-07-10T16:49:07Z</cp:lastPrinted>
  <dcterms:created xsi:type="dcterms:W3CDTF">2018-06-19T13:59:58Z</dcterms:created>
  <dcterms:modified xsi:type="dcterms:W3CDTF">2022-04-11T09:31:09Z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100.000000000000</vt:lpwstr>
  </property>
  <property fmtid="{D5CDD505-2E9C-101B-9397-08002B2CF9AE}" pid="3" name="ContentTypeId">
    <vt:lpwstr>0x0101005E906D70C4159144BADA93432688D286</vt:lpwstr>
  </property>
</Properties>
</file>